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20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77754F0-D793-413A-A289-69D93D0E38F0}" type="datetimeFigureOut">
              <a:rPr lang="en-AU" smtClean="0"/>
              <a:t>12/02/2014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3C960EE-9738-4030-9BA2-2C25E8A0C725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1556792"/>
            <a:ext cx="7340352" cy="1470025"/>
          </a:xfrm>
        </p:spPr>
        <p:txBody>
          <a:bodyPr/>
          <a:lstStyle/>
          <a:p>
            <a:r>
              <a:rPr lang="en-AU" sz="6000" dirty="0" smtClean="0"/>
              <a:t>Genealogy</a:t>
            </a:r>
            <a:endParaRPr lang="en-AU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1633736"/>
          </a:xfrm>
        </p:spPr>
        <p:txBody>
          <a:bodyPr>
            <a:normAutofit/>
          </a:bodyPr>
          <a:lstStyle/>
          <a:p>
            <a:r>
              <a:rPr lang="en-AU" sz="2800" dirty="0" smtClean="0"/>
              <a:t>BFS Advanced</a:t>
            </a:r>
          </a:p>
          <a:p>
            <a:r>
              <a:rPr lang="en-AU" sz="2800" dirty="0" smtClean="0"/>
              <a:t>Woodrising Neighbourhood Centre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4075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&amp; How to Start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Yourself</a:t>
            </a:r>
          </a:p>
          <a:p>
            <a:r>
              <a:rPr lang="en-AU" dirty="0" smtClean="0"/>
              <a:t>Work out from there</a:t>
            </a:r>
          </a:p>
          <a:p>
            <a:r>
              <a:rPr lang="en-AU" dirty="0" smtClean="0"/>
              <a:t>Document all sources of info</a:t>
            </a:r>
          </a:p>
          <a:p>
            <a:r>
              <a:rPr lang="en-AU" dirty="0" smtClean="0"/>
              <a:t>See who else has records</a:t>
            </a:r>
          </a:p>
          <a:p>
            <a:r>
              <a:rPr lang="en-AU" dirty="0" smtClean="0"/>
              <a:t>Approach relatives</a:t>
            </a:r>
          </a:p>
          <a:p>
            <a:r>
              <a:rPr lang="en-AU" dirty="0" smtClean="0"/>
              <a:t>Have a system – paper or computer</a:t>
            </a:r>
          </a:p>
          <a:p>
            <a:r>
              <a:rPr lang="en-AU" dirty="0" smtClean="0"/>
              <a:t>Study advice from other genealogists</a:t>
            </a:r>
          </a:p>
          <a:p>
            <a:r>
              <a:rPr lang="en-AU" dirty="0" smtClean="0"/>
              <a:t>Don’t be in a hurry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11458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Free 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r>
              <a:rPr lang="en-AU" dirty="0" smtClean="0"/>
              <a:t>Libraries, local, state, commonwealth</a:t>
            </a:r>
          </a:p>
          <a:p>
            <a:r>
              <a:rPr lang="en-AU" dirty="0" smtClean="0"/>
              <a:t>Web sites, </a:t>
            </a:r>
            <a:r>
              <a:rPr lang="en-AU" dirty="0" err="1" smtClean="0"/>
              <a:t>Coraweb</a:t>
            </a:r>
            <a:r>
              <a:rPr lang="en-AU" dirty="0" smtClean="0"/>
              <a:t>, </a:t>
            </a:r>
            <a:r>
              <a:rPr lang="en-AU" dirty="0" err="1" smtClean="0"/>
              <a:t>Cyndis</a:t>
            </a:r>
            <a:r>
              <a:rPr lang="en-AU" dirty="0" smtClean="0"/>
              <a:t> List </a:t>
            </a:r>
            <a:r>
              <a:rPr lang="en-AU" smtClean="0"/>
              <a:t>etc</a:t>
            </a:r>
            <a:endParaRPr lang="en-AU" dirty="0" smtClean="0"/>
          </a:p>
          <a:p>
            <a:r>
              <a:rPr lang="en-AU" dirty="0" smtClean="0"/>
              <a:t>Recording programs</a:t>
            </a:r>
          </a:p>
          <a:p>
            <a:r>
              <a:rPr lang="en-AU" dirty="0" smtClean="0"/>
              <a:t>Relatives</a:t>
            </a:r>
          </a:p>
          <a:p>
            <a:r>
              <a:rPr lang="en-AU" dirty="0" smtClean="0"/>
              <a:t>Local genealogy clubs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67066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Recording it all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Do in a book</a:t>
            </a:r>
          </a:p>
          <a:p>
            <a:r>
              <a:rPr lang="en-AU" dirty="0" smtClean="0"/>
              <a:t>Or computer program – </a:t>
            </a:r>
            <a:r>
              <a:rPr lang="en-AU" dirty="0" err="1" smtClean="0"/>
              <a:t>eg</a:t>
            </a:r>
            <a:r>
              <a:rPr lang="en-AU" dirty="0" smtClean="0"/>
              <a:t> Legacy</a:t>
            </a:r>
          </a:p>
          <a:p>
            <a:r>
              <a:rPr lang="en-AU" dirty="0" smtClean="0"/>
              <a:t>Important for either to:</a:t>
            </a:r>
          </a:p>
          <a:p>
            <a:pPr lvl="1"/>
            <a:r>
              <a:rPr lang="en-AU" dirty="0"/>
              <a:t>B</a:t>
            </a:r>
            <a:r>
              <a:rPr lang="en-AU" dirty="0" smtClean="0"/>
              <a:t>ack up</a:t>
            </a:r>
          </a:p>
          <a:p>
            <a:pPr lvl="1"/>
            <a:r>
              <a:rPr lang="en-AU" dirty="0" smtClean="0"/>
              <a:t>Record sources</a:t>
            </a:r>
          </a:p>
          <a:p>
            <a:pPr lvl="1"/>
            <a:r>
              <a:rPr lang="en-AU" dirty="0" smtClean="0"/>
              <a:t>Avoid duplicates and errors</a:t>
            </a:r>
          </a:p>
          <a:p>
            <a:pPr lvl="1"/>
            <a:r>
              <a:rPr lang="en-AU" dirty="0" smtClean="0"/>
              <a:t>Filing system for paper records</a:t>
            </a:r>
          </a:p>
          <a:p>
            <a:pPr lvl="1"/>
            <a:r>
              <a:rPr lang="en-AU" dirty="0" smtClean="0"/>
              <a:t>Filing system and naming for computer records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99236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Computer Programs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Great for printing and searching</a:t>
            </a:r>
          </a:p>
          <a:p>
            <a:r>
              <a:rPr lang="en-AU" dirty="0" smtClean="0"/>
              <a:t>Free: Legacy, Gramps, Roots Magic, Brothers Keeper, Family Tree Builder, Ancestral Quest</a:t>
            </a:r>
          </a:p>
          <a:p>
            <a:r>
              <a:rPr lang="en-AU" dirty="0" smtClean="0"/>
              <a:t>Paid: Family Tree Maker, Legacy, others</a:t>
            </a:r>
          </a:p>
          <a:p>
            <a:r>
              <a:rPr lang="en-AU" dirty="0" smtClean="0"/>
              <a:t>Free ones often crippled – </a:t>
            </a:r>
            <a:r>
              <a:rPr lang="en-AU" dirty="0" err="1" smtClean="0"/>
              <a:t>eg</a:t>
            </a:r>
            <a:r>
              <a:rPr lang="en-AU" dirty="0" smtClean="0"/>
              <a:t> Legacy</a:t>
            </a:r>
          </a:p>
          <a:p>
            <a:r>
              <a:rPr lang="en-AU" dirty="0" smtClean="0"/>
              <a:t>Try before you buy</a:t>
            </a:r>
          </a:p>
          <a:p>
            <a:r>
              <a:rPr lang="en-AU" dirty="0" smtClean="0"/>
              <a:t>A common file format is GEDCOM</a:t>
            </a:r>
          </a:p>
          <a:p>
            <a:r>
              <a:rPr lang="en-AU" dirty="0"/>
              <a:t>Legacy: </a:t>
            </a:r>
            <a:r>
              <a:rPr lang="en-AU" dirty="0" smtClean="0"/>
              <a:t>www.legacyfamilytree.com</a:t>
            </a:r>
            <a:r>
              <a:rPr lang="en-AU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2947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And One Final Reminder!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6651" y="2187742"/>
            <a:ext cx="5660032" cy="2221504"/>
          </a:xfrm>
        </p:spPr>
        <p:txBody>
          <a:bodyPr/>
          <a:lstStyle/>
          <a:p>
            <a:r>
              <a:rPr lang="en-AU" dirty="0" smtClean="0"/>
              <a:t>Don’t be too surprised</a:t>
            </a:r>
          </a:p>
          <a:p>
            <a:r>
              <a:rPr lang="en-AU" dirty="0" smtClean="0"/>
              <a:t>Skeletons in closets?</a:t>
            </a:r>
          </a:p>
          <a:p>
            <a:r>
              <a:rPr lang="en-AU" dirty="0" smtClean="0"/>
              <a:t>Family secrets?</a:t>
            </a:r>
            <a:endParaRPr lang="en-AU" dirty="0"/>
          </a:p>
        </p:txBody>
      </p:sp>
      <p:pic>
        <p:nvPicPr>
          <p:cNvPr id="1026" name="Picture 2" descr="E:\KHSaveFiles\Seniors Computer Club\Publicity, Website, Info\Woman cryin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12" y="1412776"/>
            <a:ext cx="18478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KHSaveFiles\Seniors Computer Club\Publicity, Website, Info\Man opening door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562" y="1844824"/>
            <a:ext cx="1163464" cy="237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KHSaveFiles\Seniors Computer Club\Publicity, Website, Info\Man Nud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026" y="4005064"/>
            <a:ext cx="1128343" cy="260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KHSaveFiles\Seniors Computer Club\Publicity, Website, Info\Man Flying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0" y="116632"/>
            <a:ext cx="283857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KHSaveFiles\Seniors Computer Club\Publicity, Website, Info\Drunk with bottle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356646"/>
            <a:ext cx="20193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KHSaveFiles\Seniors Computer Club\Publicity, Website, Info\Witch on broom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4374582"/>
            <a:ext cx="2706166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44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9834</TotalTime>
  <Words>177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Genealogy</vt:lpstr>
      <vt:lpstr>Where &amp; How to Start</vt:lpstr>
      <vt:lpstr>Free Resources</vt:lpstr>
      <vt:lpstr>Recording it all</vt:lpstr>
      <vt:lpstr>Computer Programs</vt:lpstr>
      <vt:lpstr>And One Final Reminder!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</dc:creator>
  <cp:lastModifiedBy>Keith</cp:lastModifiedBy>
  <cp:revision>109</cp:revision>
  <dcterms:created xsi:type="dcterms:W3CDTF">2013-03-29T03:54:42Z</dcterms:created>
  <dcterms:modified xsi:type="dcterms:W3CDTF">2014-02-12T08:53:42Z</dcterms:modified>
</cp:coreProperties>
</file>